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8.jpeg" ContentType="image/jpeg"/>
  <Override PartName="/ppt/media/image6.png" ContentType="image/png"/>
  <Override PartName="/ppt/media/image9.jpeg" ContentType="image/jpeg"/>
  <Override PartName="/ppt/media/image10.png" ContentType="image/png"/>
  <Override PartName="/ppt/media/image12.png" ContentType="image/png"/>
  <Override PartName="/ppt/media/image13.png" ContentType="image/png"/>
  <Override PartName="/ppt/media/image1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3D6AD841-23C9-4441-B2EC-41633B57D7E5}"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829F3FD-CF15-4872-B972-B465B98718EB}"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EB614EFD-E79D-4128-A519-309DC5FE8871}"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6F22926E-CB92-4B50-BE1B-D8169BCF196D}"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5D990F01-06C0-44B3-8A61-54F9BD7D6209}"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958069B1-3D0A-4080-8FAE-DA1D69657403}"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533111E3-246C-4D67-920C-58B731197BE9}"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367D209B-DB77-422E-A81C-35F2D65B2E34}"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D7C5BED8-D0CD-486E-B2E1-AA0B8FC7C341}"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3045B025-FA14-44FB-9352-8CB7ED4ADD26}"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FFA9C6E-D653-4914-A7AF-3D69449A0F88}"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8E031FAD-DE7E-43F0-B70C-627EF4075582}"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B70D8259-30C4-46A1-B67C-E79A1FD37E0B}"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C84D500D-A5CA-4905-92C4-BF219D8341B6}"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F9352FFD-D618-4581-A193-CD4D9C99F55F}"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39B46D90-4AF7-471D-8819-F5695A3F3C66}"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E6795AEE-AA81-45FE-9B8B-67FAD47A5CBB}"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1BDBCDE-F045-4904-87E3-B469AE3F2BA9}"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163F6F1-A2EA-4FA5-ABFF-A8F49944130E}"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B2376F86-9F5F-423D-956A-C6DCA644B161}"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CF3DA7DE-0845-44AB-A44B-C19F67F28A5B}"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413421A-5A82-417E-8BB2-F3546BA78F71}"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BF189108-8145-4584-9A94-99C2AC4888DA}"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CB7E4AB-CE27-4486-B189-9B8F68322CEA}"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1840" cy="35208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30240" cy="35208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36940691-103B-4306-8801-167A6C97BDE8}" type="slidenum">
              <a:rPr b="0" lang="en-IN" sz="1200" spc="-1" strike="noStrike">
                <a:solidFill>
                  <a:srgbClr val="787878"/>
                </a:solidFill>
                <a:latin typeface="Aptos"/>
              </a:rPr>
              <a:t>1</a:t>
            </a:fld>
            <a:endParaRPr b="0" lang="en-IN" sz="1200" spc="-1" strike="noStrike">
              <a:latin typeface="Times New Roman"/>
            </a:endParaRPr>
          </a:p>
        </p:txBody>
      </p:sp>
      <p:sp>
        <p:nvSpPr>
          <p:cNvPr id="2" name="PlaceHolder 3"/>
          <p:cNvSpPr>
            <a:spLocks noGrp="1"/>
          </p:cNvSpPr>
          <p:nvPr>
            <p:ph type="dt" idx="3"/>
          </p:nvPr>
        </p:nvSpPr>
        <p:spPr>
          <a:xfrm>
            <a:off x="838080" y="6356520"/>
            <a:ext cx="2730240" cy="35208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1840" cy="35208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0240" cy="35208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F7112B35-A70D-4402-B693-BD4BCDA39ED2}"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0240" cy="35208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3440" cy="754200"/>
          </a:xfrm>
          <a:prstGeom prst="rect">
            <a:avLst/>
          </a:prstGeom>
          <a:noFill/>
          <a:ln w="0">
            <a:noFill/>
          </a:ln>
        </p:spPr>
        <p:style>
          <a:lnRef idx="0"/>
          <a:fillRef idx="0"/>
          <a:effectRef idx="0"/>
          <a:fontRef idx="minor"/>
        </p:style>
      </p:sp>
      <p:sp>
        <p:nvSpPr>
          <p:cNvPr id="83" name="Title 21"/>
          <p:cNvSpPr/>
          <p:nvPr/>
        </p:nvSpPr>
        <p:spPr>
          <a:xfrm>
            <a:off x="1440000" y="900000"/>
            <a:ext cx="9353520" cy="5136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13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
          <p:cNvSpPr/>
          <p:nvPr/>
        </p:nvSpPr>
        <p:spPr>
          <a:xfrm>
            <a:off x="1080000" y="5394600"/>
            <a:ext cx="7010640" cy="2338200"/>
          </a:xfrm>
          <a:prstGeom prst="rect">
            <a:avLst/>
          </a:prstGeom>
          <a:noFill/>
          <a:ln w="0">
            <a:noFill/>
          </a:ln>
        </p:spPr>
        <p:style>
          <a:lnRef idx="0"/>
          <a:fillRef idx="0"/>
          <a:effectRef idx="0"/>
          <a:fontRef idx="minor"/>
        </p:style>
      </p:sp>
      <p:sp>
        <p:nvSpPr>
          <p:cNvPr id="108" name="Title 6"/>
          <p:cNvSpPr/>
          <p:nvPr/>
        </p:nvSpPr>
        <p:spPr>
          <a:xfrm>
            <a:off x="2160000" y="720000"/>
            <a:ext cx="84560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09" name="Title 17"/>
          <p:cNvSpPr/>
          <p:nvPr/>
        </p:nvSpPr>
        <p:spPr>
          <a:xfrm>
            <a:off x="2340000" y="2160000"/>
            <a:ext cx="7912800" cy="414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itle 18"/>
          <p:cNvSpPr/>
          <p:nvPr/>
        </p:nvSpPr>
        <p:spPr>
          <a:xfrm>
            <a:off x="3240000" y="2472480"/>
            <a:ext cx="5203440" cy="3280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1" name=""/>
          <p:cNvSpPr/>
          <p:nvPr/>
        </p:nvSpPr>
        <p:spPr>
          <a:xfrm>
            <a:off x="4821120" y="3058200"/>
            <a:ext cx="1790640" cy="210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2" name="Title 8"/>
          <p:cNvSpPr/>
          <p:nvPr/>
        </p:nvSpPr>
        <p:spPr>
          <a:xfrm>
            <a:off x="3240000" y="71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3" name="" descr=""/>
          <p:cNvPicPr/>
          <p:nvPr/>
        </p:nvPicPr>
        <p:blipFill>
          <a:blip r:embed="rId1"/>
          <a:stretch/>
        </p:blipFill>
        <p:spPr>
          <a:xfrm>
            <a:off x="3149640" y="2007360"/>
            <a:ext cx="5482800" cy="4105080"/>
          </a:xfrm>
          <a:prstGeom prst="rect">
            <a:avLst/>
          </a:prstGeom>
          <a:ln w="0">
            <a:noFill/>
          </a:ln>
        </p:spPr>
      </p:pic>
      <p:sp>
        <p:nvSpPr>
          <p:cNvPr id="114" name="Title 1"/>
          <p:cNvSpPr/>
          <p:nvPr/>
        </p:nvSpPr>
        <p:spPr>
          <a:xfrm>
            <a:off x="3512520" y="53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
          <p:cNvSpPr/>
          <p:nvPr/>
        </p:nvSpPr>
        <p:spPr>
          <a:xfrm>
            <a:off x="2340000" y="2160000"/>
            <a:ext cx="8630640" cy="395064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6" name=""/>
          <p:cNvSpPr/>
          <p:nvPr/>
        </p:nvSpPr>
        <p:spPr>
          <a:xfrm>
            <a:off x="2880000" y="360000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7" name="" descr=""/>
          <p:cNvPicPr/>
          <p:nvPr/>
        </p:nvPicPr>
        <p:blipFill>
          <a:blip r:embed="rId1"/>
          <a:stretch/>
        </p:blipFill>
        <p:spPr>
          <a:xfrm>
            <a:off x="5745600" y="2589840"/>
            <a:ext cx="4865040" cy="3340800"/>
          </a:xfrm>
          <a:prstGeom prst="rect">
            <a:avLst/>
          </a:prstGeom>
          <a:ln w="0">
            <a:noFill/>
          </a:ln>
        </p:spPr>
      </p:pic>
      <p:sp>
        <p:nvSpPr>
          <p:cNvPr id="118" name="Title 9"/>
          <p:cNvSpPr/>
          <p:nvPr/>
        </p:nvSpPr>
        <p:spPr>
          <a:xfrm>
            <a:off x="3420000" y="54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itle 33"/>
          <p:cNvSpPr/>
          <p:nvPr/>
        </p:nvSpPr>
        <p:spPr>
          <a:xfrm>
            <a:off x="900000" y="1800000"/>
            <a:ext cx="1061928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0" name=""/>
          <p:cNvSpPr/>
          <p:nvPr/>
        </p:nvSpPr>
        <p:spPr>
          <a:xfrm>
            <a:off x="1080000" y="1186560"/>
            <a:ext cx="10439280" cy="61927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1" name="Title 34"/>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itle 24"/>
          <p:cNvSpPr/>
          <p:nvPr/>
        </p:nvSpPr>
        <p:spPr>
          <a:xfrm>
            <a:off x="900000" y="1800000"/>
            <a:ext cx="1061928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3" name=""/>
          <p:cNvSpPr/>
          <p:nvPr/>
        </p:nvSpPr>
        <p:spPr>
          <a:xfrm>
            <a:off x="1080000" y="1980000"/>
            <a:ext cx="9899280" cy="41306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Apache, on the other hand, typically creates a new thread for each request, which can become resource-intensive under heavy load.</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leverages a single thread and the event loop to manage multiple connections, reducing overhead compared to multi-threaded architectures.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4" name="Title 25"/>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5" name=""/>
          <p:cNvSpPr/>
          <p:nvPr/>
        </p:nvSpPr>
        <p:spPr>
          <a:xfrm>
            <a:off x="688680" y="2093400"/>
            <a:ext cx="180000" cy="30024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Title 37"/>
          <p:cNvSpPr/>
          <p:nvPr/>
        </p:nvSpPr>
        <p:spPr>
          <a:xfrm>
            <a:off x="2520000" y="1800000"/>
            <a:ext cx="7559640" cy="485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7" name=""/>
          <p:cNvSpPr/>
          <p:nvPr/>
        </p:nvSpPr>
        <p:spPr>
          <a:xfrm>
            <a:off x="1080000" y="1980000"/>
            <a:ext cx="9899280" cy="413064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28" name="Title 38"/>
          <p:cNvSpPr/>
          <p:nvPr/>
        </p:nvSpPr>
        <p:spPr>
          <a:xfrm>
            <a:off x="3240000" y="6444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1" lang="en-IN" sz="2200" spc="-1" strike="noStrike">
                <a:solidFill>
                  <a:srgbClr val="000000"/>
                </a:solidFill>
                <a:latin typeface="Times New Roman"/>
                <a:ea typeface="DejaVu Sans"/>
              </a:rPr>
              <a:t>Multithreading vs Asynchronous Programming</a:t>
            </a:r>
            <a:endParaRPr b="0" lang="en-IN" sz="2200" spc="-1" strike="noStrike">
              <a:latin typeface="Arial"/>
            </a:endParaRPr>
          </a:p>
        </p:txBody>
      </p:sp>
      <p:sp>
        <p:nvSpPr>
          <p:cNvPr id="129" name=""/>
          <p:cNvSpPr/>
          <p:nvPr/>
        </p:nvSpPr>
        <p:spPr>
          <a:xfrm>
            <a:off x="688680" y="2093400"/>
            <a:ext cx="180000" cy="300240"/>
          </a:xfrm>
          <a:prstGeom prst="rect">
            <a:avLst/>
          </a:prstGeom>
          <a:noFill/>
          <a:ln w="0">
            <a:noFill/>
          </a:ln>
        </p:spPr>
        <p:style>
          <a:lnRef idx="0"/>
          <a:fillRef idx="0"/>
          <a:effectRef idx="0"/>
          <a:fontRef idx="minor"/>
        </p:style>
      </p:sp>
      <p:graphicFrame>
        <p:nvGraphicFramePr>
          <p:cNvPr id="130" name=""/>
          <p:cNvGraphicFramePr/>
          <p:nvPr/>
        </p:nvGraphicFramePr>
        <p:xfrm>
          <a:off x="3742920" y="2562480"/>
          <a:ext cx="5075280" cy="3412440"/>
        </p:xfrm>
        <a:graphic>
          <a:graphicData uri="http://schemas.openxmlformats.org/drawingml/2006/table">
            <a:tbl>
              <a:tblPr/>
              <a:tblGrid>
                <a:gridCol w="1691640"/>
                <a:gridCol w="1691640"/>
                <a:gridCol w="1692360"/>
              </a:tblGrid>
              <a:tr h="624600">
                <a:tc>
                  <a:txBody>
                    <a:bodyPr lIns="90000" rIns="90000" anchor="t">
                      <a:noAutofit/>
                    </a:bodyPr>
                    <a:p>
                      <a:pPr>
                        <a:lnSpc>
                          <a:spcPct val="100000"/>
                        </a:lnSpc>
                        <a:buNone/>
                      </a:pPr>
                      <a:r>
                        <a:rPr b="1" lang="en-IN" sz="1200" spc="-1" strike="noStrike">
                          <a:latin typeface="Times New Roman"/>
                        </a:rPr>
                        <a:t>Feature</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Multithreading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chor="t">
                      <a:noAutofit/>
                    </a:bodyPr>
                    <a:p>
                      <a:pPr>
                        <a:lnSpc>
                          <a:spcPct val="100000"/>
                        </a:lnSpc>
                        <a:buNone/>
                      </a:pPr>
                      <a:r>
                        <a:rPr b="1" lang="en-IN" sz="1200" spc="-1" strike="noStrike">
                          <a:latin typeface="Times New Roman"/>
                        </a:rPr>
                        <a:t>Asynchronous Programming</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829800">
                <a:tc>
                  <a:txBody>
                    <a:bodyPr lIns="90000" rIns="90000" anchor="t">
                      <a:noAutofit/>
                    </a:bodyPr>
                    <a:p>
                      <a:pPr>
                        <a:lnSpc>
                          <a:spcPct val="100000"/>
                        </a:lnSpc>
                        <a:buNone/>
                      </a:pPr>
                      <a:r>
                        <a:rPr b="0" lang="en-IN" sz="1200" spc="-1" strike="noStrike">
                          <a:latin typeface="Times New Roman"/>
                        </a:rPr>
                        <a:t>Focus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CPU-bound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I/O-bound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79600">
                <a:tc>
                  <a:txBody>
                    <a:bodyPr lIns="90000" rIns="90000" anchor="t">
                      <a:noAutofit/>
                    </a:bodyPr>
                    <a:p>
                      <a:pPr>
                        <a:lnSpc>
                          <a:spcPct val="100000"/>
                        </a:lnSpc>
                        <a:buNone/>
                      </a:pPr>
                      <a:r>
                        <a:rPr b="0" lang="en-IN" sz="1200" spc="-1" strike="noStrike">
                          <a:latin typeface="Times New Roman"/>
                        </a:rPr>
                        <a:t>Execution Model</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Concurrent execution of multiple threads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Non-blocking execution of tasks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829800">
                <a:tc>
                  <a:txBody>
                    <a:bodyPr lIns="90000" rIns="90000" anchor="t">
                      <a:noAutofit/>
                    </a:bodyPr>
                    <a:p>
                      <a:pPr>
                        <a:lnSpc>
                          <a:spcPct val="100000"/>
                        </a:lnSpc>
                        <a:buNone/>
                      </a:pPr>
                      <a:r>
                        <a:rPr b="0" lang="en-IN" sz="1200" spc="-1" strike="noStrike">
                          <a:latin typeface="Times New Roman"/>
                        </a:rPr>
                        <a:t>Resource Utilization</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Effective use of multiple cores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chor="t">
                      <a:noAutofit/>
                    </a:bodyPr>
                    <a:p>
                      <a:pPr>
                        <a:lnSpc>
                          <a:spcPct val="100000"/>
                        </a:lnSpc>
                        <a:buNone/>
                      </a:pPr>
                      <a:r>
                        <a:rPr b="0" lang="en-IN" sz="1200" spc="-1" strike="noStrike">
                          <a:latin typeface="Times New Roman"/>
                        </a:rPr>
                        <a:t>Efficient use of a single thread</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549000">
                <a:tc>
                  <a:txBody>
                    <a:bodyPr lIns="90000" rIns="90000" anchor="t">
                      <a:noAutofit/>
                    </a:bodyPr>
                    <a:p>
                      <a:pPr>
                        <a:lnSpc>
                          <a:spcPct val="100000"/>
                        </a:lnSpc>
                        <a:buNone/>
                      </a:pPr>
                      <a:r>
                        <a:rPr b="0" lang="en-IN" sz="1200" spc="-1" strike="noStrike">
                          <a:latin typeface="Times New Roman"/>
                        </a:rPr>
                        <a:t>Complexity</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Higher due to thread management</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chor="t">
                      <a:noAutofit/>
                    </a:bodyPr>
                    <a:p>
                      <a:pPr>
                        <a:lnSpc>
                          <a:spcPct val="100000"/>
                        </a:lnSpc>
                        <a:buNone/>
                      </a:pPr>
                      <a:r>
                        <a:rPr b="0" lang="en-IN" sz="1200" spc="-1" strike="noStrike">
                          <a:latin typeface="Times New Roman"/>
                        </a:rPr>
                        <a:t>Can be higher due to callback hell or complex async flows</a:t>
                      </a:r>
                      <a:endParaRPr b="0" lang="en-IN" sz="12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bl>
          </a:graphicData>
        </a:graphic>
      </p:graphicFrame>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Title 5"/>
          <p:cNvSpPr/>
          <p:nvPr/>
        </p:nvSpPr>
        <p:spPr>
          <a:xfrm>
            <a:off x="3656160" y="53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32" name="" descr=""/>
          <p:cNvPicPr/>
          <p:nvPr/>
        </p:nvPicPr>
        <p:blipFill>
          <a:blip r:embed="rId1"/>
          <a:stretch/>
        </p:blipFill>
        <p:spPr>
          <a:xfrm>
            <a:off x="2520000" y="2021760"/>
            <a:ext cx="7135560" cy="427068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itle 10"/>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4" name="Title 19"/>
          <p:cNvSpPr/>
          <p:nvPr/>
        </p:nvSpPr>
        <p:spPr>
          <a:xfrm>
            <a:off x="1440000" y="1620000"/>
            <a:ext cx="9892800" cy="4852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itle 28"/>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36" name="Title 30"/>
          <p:cNvSpPr/>
          <p:nvPr/>
        </p:nvSpPr>
        <p:spPr>
          <a:xfrm>
            <a:off x="1440000" y="1620000"/>
            <a:ext cx="8629560" cy="4759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0640" cy="758160"/>
          </a:xfrm>
          <a:prstGeom prst="rect">
            <a:avLst/>
          </a:prstGeom>
          <a:noFill/>
          <a:ln w="0">
            <a:noFill/>
          </a:ln>
        </p:spPr>
        <p:style>
          <a:lnRef idx="0"/>
          <a:fillRef idx="0"/>
          <a:effectRef idx="0"/>
          <a:fontRef idx="minor"/>
        </p:style>
      </p:sp>
      <p:sp>
        <p:nvSpPr>
          <p:cNvPr id="85" name="Title 2"/>
          <p:cNvSpPr/>
          <p:nvPr/>
        </p:nvSpPr>
        <p:spPr>
          <a:xfrm>
            <a:off x="3600000" y="891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8640" cy="2152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Title 31"/>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38" name="Title 32"/>
          <p:cNvSpPr/>
          <p:nvPr/>
        </p:nvSpPr>
        <p:spPr>
          <a:xfrm>
            <a:off x="1260000" y="1980000"/>
            <a:ext cx="9898920" cy="4579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itle 35"/>
          <p:cNvSpPr/>
          <p:nvPr/>
        </p:nvSpPr>
        <p:spPr>
          <a:xfrm>
            <a:off x="3240000" y="35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40" name="Title 36"/>
          <p:cNvSpPr/>
          <p:nvPr/>
        </p:nvSpPr>
        <p:spPr>
          <a:xfrm>
            <a:off x="1260000" y="1800000"/>
            <a:ext cx="9539280" cy="44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
          <p:cNvSpPr/>
          <p:nvPr/>
        </p:nvSpPr>
        <p:spPr>
          <a:xfrm>
            <a:off x="1088640" y="327348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42" name="Title 11"/>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43" name="" descr=""/>
          <p:cNvPicPr/>
          <p:nvPr/>
        </p:nvPicPr>
        <p:blipFill>
          <a:blip r:embed="rId1"/>
          <a:stretch/>
        </p:blipFill>
        <p:spPr>
          <a:xfrm>
            <a:off x="642600" y="2340000"/>
            <a:ext cx="5655240" cy="4169160"/>
          </a:xfrm>
          <a:prstGeom prst="rect">
            <a:avLst/>
          </a:prstGeom>
          <a:ln w="0">
            <a:noFill/>
          </a:ln>
        </p:spPr>
      </p:pic>
      <p:pic>
        <p:nvPicPr>
          <p:cNvPr id="144" name="" descr=""/>
          <p:cNvPicPr/>
          <p:nvPr/>
        </p:nvPicPr>
        <p:blipFill>
          <a:blip r:embed="rId2"/>
          <a:stretch/>
        </p:blipFill>
        <p:spPr>
          <a:xfrm>
            <a:off x="6660000" y="2340000"/>
            <a:ext cx="5217840" cy="4219560"/>
          </a:xfrm>
          <a:prstGeom prst="rect">
            <a:avLst/>
          </a:prstGeom>
          <a:ln w="0">
            <a:noFill/>
          </a:ln>
        </p:spPr>
      </p:pic>
      <p:sp>
        <p:nvSpPr>
          <p:cNvPr id="145" name=""/>
          <p:cNvSpPr/>
          <p:nvPr/>
        </p:nvSpPr>
        <p:spPr>
          <a:xfrm>
            <a:off x="2340000" y="2103480"/>
            <a:ext cx="2778480" cy="594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46" name=""/>
          <p:cNvSpPr/>
          <p:nvPr/>
        </p:nvSpPr>
        <p:spPr>
          <a:xfrm>
            <a:off x="7985880" y="1980000"/>
            <a:ext cx="1371960" cy="594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
          <p:cNvSpPr/>
          <p:nvPr/>
        </p:nvSpPr>
        <p:spPr>
          <a:xfrm>
            <a:off x="642960" y="1679040"/>
            <a:ext cx="10915920" cy="482976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48" name=""/>
          <p:cNvSpPr/>
          <p:nvPr/>
        </p:nvSpPr>
        <p:spPr>
          <a:xfrm>
            <a:off x="1088640" y="3273480"/>
            <a:ext cx="3230640" cy="15649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49" name="" descr=""/>
          <p:cNvPicPr/>
          <p:nvPr/>
        </p:nvPicPr>
        <p:blipFill>
          <a:blip r:embed="rId1"/>
          <a:stretch/>
        </p:blipFill>
        <p:spPr>
          <a:xfrm>
            <a:off x="4886640" y="2035800"/>
            <a:ext cx="5891400" cy="4150080"/>
          </a:xfrm>
          <a:prstGeom prst="rect">
            <a:avLst/>
          </a:prstGeom>
          <a:ln w="0">
            <a:noFill/>
          </a:ln>
        </p:spPr>
      </p:pic>
      <p:sp>
        <p:nvSpPr>
          <p:cNvPr id="150" name="Title 29"/>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
          <p:cNvSpPr/>
          <p:nvPr/>
        </p:nvSpPr>
        <p:spPr>
          <a:xfrm>
            <a:off x="642960" y="1679040"/>
            <a:ext cx="10915920" cy="482976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52" name=""/>
          <p:cNvSpPr/>
          <p:nvPr/>
        </p:nvSpPr>
        <p:spPr>
          <a:xfrm>
            <a:off x="920520" y="2929320"/>
            <a:ext cx="3612600" cy="217404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53" name="Title 12"/>
          <p:cNvSpPr/>
          <p:nvPr/>
        </p:nvSpPr>
        <p:spPr>
          <a:xfrm>
            <a:off x="3060000" y="36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54" name="" descr=""/>
          <p:cNvPicPr/>
          <p:nvPr/>
        </p:nvPicPr>
        <p:blipFill>
          <a:blip r:embed="rId1"/>
          <a:stretch/>
        </p:blipFill>
        <p:spPr>
          <a:xfrm>
            <a:off x="4680000" y="1980000"/>
            <a:ext cx="6765120" cy="409824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5"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6" name="Title 13"/>
          <p:cNvSpPr/>
          <p:nvPr/>
        </p:nvSpPr>
        <p:spPr>
          <a:xfrm>
            <a:off x="3060000" y="531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Title 20"/>
          <p:cNvSpPr/>
          <p:nvPr/>
        </p:nvSpPr>
        <p:spPr>
          <a:xfrm>
            <a:off x="2539080" y="2331360"/>
            <a:ext cx="6653160" cy="3773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58" name=""/>
          <p:cNvSpPr/>
          <p:nvPr/>
        </p:nvSpPr>
        <p:spPr>
          <a:xfrm>
            <a:off x="4068720" y="2916000"/>
            <a:ext cx="5284440" cy="233928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59" name="Title 14"/>
          <p:cNvSpPr/>
          <p:nvPr/>
        </p:nvSpPr>
        <p:spPr>
          <a:xfrm>
            <a:off x="3060000" y="540000"/>
            <a:ext cx="611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0"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61" name="Title 1"/>
          <p:cNvSpPr/>
          <p:nvPr/>
        </p:nvSpPr>
        <p:spPr>
          <a:xfrm>
            <a:off x="3420000" y="531000"/>
            <a:ext cx="510408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0640" cy="1886760"/>
          </a:xfrm>
          <a:prstGeom prst="rect">
            <a:avLst/>
          </a:prstGeom>
          <a:noFill/>
          <a:ln w="0">
            <a:noFill/>
          </a:ln>
        </p:spPr>
        <p:style>
          <a:lnRef idx="0"/>
          <a:fillRef idx="0"/>
          <a:effectRef idx="0"/>
          <a:fontRef idx="minor"/>
        </p:style>
      </p:sp>
      <p:sp>
        <p:nvSpPr>
          <p:cNvPr id="88" name="Title 3"/>
          <p:cNvSpPr/>
          <p:nvPr/>
        </p:nvSpPr>
        <p:spPr>
          <a:xfrm>
            <a:off x="3060000" y="720000"/>
            <a:ext cx="522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3880" cy="29977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2920" cy="166320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0640" cy="1886760"/>
          </a:xfrm>
          <a:prstGeom prst="rect">
            <a:avLst/>
          </a:prstGeom>
          <a:noFill/>
          <a:ln w="0">
            <a:noFill/>
          </a:ln>
        </p:spPr>
        <p:style>
          <a:lnRef idx="0"/>
          <a:fillRef idx="0"/>
          <a:effectRef idx="0"/>
          <a:fontRef idx="minor"/>
        </p:style>
      </p:sp>
      <p:sp>
        <p:nvSpPr>
          <p:cNvPr id="92" name="Title 23"/>
          <p:cNvSpPr/>
          <p:nvPr/>
        </p:nvSpPr>
        <p:spPr>
          <a:xfrm>
            <a:off x="3420000" y="72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2920" cy="166320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91760" cy="49078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0640" cy="215064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5280" cy="4874400"/>
          </a:xfrm>
          <a:prstGeom prst="rect">
            <a:avLst/>
          </a:prstGeom>
          <a:ln w="0">
            <a:noFill/>
          </a:ln>
        </p:spPr>
      </p:pic>
      <p:sp>
        <p:nvSpPr>
          <p:cNvPr id="97" name="Title 22"/>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9960" cy="46958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86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2560" cy="3957480"/>
          </a:xfrm>
          <a:prstGeom prst="rect">
            <a:avLst/>
          </a:prstGeom>
          <a:ln w="0">
            <a:noFill/>
          </a:ln>
        </p:spPr>
      </p:pic>
      <p:pic>
        <p:nvPicPr>
          <p:cNvPr id="102" name="" descr=""/>
          <p:cNvPicPr/>
          <p:nvPr/>
        </p:nvPicPr>
        <p:blipFill>
          <a:blip r:embed="rId2"/>
          <a:stretch/>
        </p:blipFill>
        <p:spPr>
          <a:xfrm>
            <a:off x="6120000" y="2340000"/>
            <a:ext cx="4853880" cy="341748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0320" cy="5304600"/>
          </a:xfrm>
          <a:prstGeom prst="rect">
            <a:avLst/>
          </a:prstGeom>
          <a:ln w="0">
            <a:noFill/>
          </a:ln>
        </p:spPr>
      </p:pic>
      <p:sp>
        <p:nvSpPr>
          <p:cNvPr id="104" name="Title 7"/>
          <p:cNvSpPr/>
          <p:nvPr/>
        </p:nvSpPr>
        <p:spPr>
          <a:xfrm>
            <a:off x="3060000" y="531000"/>
            <a:ext cx="593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2440" cy="9014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6400" cy="521640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2873</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2024-08-14T13:48:39Z</dcterms:modified>
  <cp:revision>106</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